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C9A83C-14D7-439F-94AC-AD29BEA18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26473C-27A8-4D39-A45E-7B3ABC83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61AD54-3C74-4950-B6F7-B58C3186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2CCC66-6955-48B5-91BF-8C70D6AF4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55C6BE-97CE-4971-9413-CA046E75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714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52EA4-70EE-45A6-91C6-E77863C12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6E827D1-C5DB-41AA-BA42-6875BD414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9BEBE3-241E-4D16-BAE0-61C7F02B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7E1F28-604F-4FE5-873D-EE0209ACD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DBC10C-0C57-475F-9BFC-85E2BCB74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09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F006FF5-BA13-468A-903E-CB47F49F8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A63087D-F329-4645-BAB3-9D8FCB194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0E6AD5-FE91-4336-A6C8-95173702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1BAD3A-9250-4C42-90AA-8CF8AFBDC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00C1B8-6593-4ED2-8EF0-25D6EFAB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09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5B21D-8C6F-471C-A4ED-379937FE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978BB5-F419-47D5-8B9A-32A65D539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81EE1A-F050-4B5B-8C0F-AF80A573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A5D521-5E94-420E-A342-8657EC55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CC5EC8-7410-4597-8297-5D51F9A0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260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309BE-8481-491E-80DB-80549FC85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4A038B-7401-4DBC-8FC5-96462E8E6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E0C95F-5B07-4A84-AC8C-62AE7066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B09556-159A-428B-854A-75097650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7F4AA2-8CD0-41B7-8912-BEB2FE1C7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066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1B6F6-0EBB-44B3-85D4-84ED5D27D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FCF9ED-2114-4600-82E8-D547FEEED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D2FCDE5-7E6E-479C-B5A2-97639B686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3E77A6B-AF46-4B60-87E3-E21C2E32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17CF3AA-20A0-46FD-84E4-39AD80DC5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DCB3AA-71E5-409E-A0A5-C7C41A8A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508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845E7-66AA-40F8-AD6F-506D4769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85BBFB1-9C3F-4AC2-BF5F-BBC1D833D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33BF47D-95E8-4EC4-B2EE-22FCF8C4F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C6F609E-27AC-4C86-9018-63B10CE946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2F328AD-B2AA-487F-BA32-4C92F48BC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9619479-EDE4-44B7-962E-BD2955AF2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7FB5A17-C864-4C10-B602-C236ADAD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B58E28F-39C5-4349-8E66-2462F549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36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5ED32-F33D-4C36-B1BE-EEFAA1BB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9CD7194-9137-4105-9B32-AE2EA823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A5EBDB0-650C-4BFC-902E-3EAEA9EF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78A1969-A13D-484B-9A48-E10DD765E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13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B98A28E-282E-4A20-9F56-757CA86E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0CE20F9-9869-462B-A04A-B6C7DEB7B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589DBC-E5B2-4482-B43F-3476E700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04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17EAC-6402-43B1-94E7-63B0A8520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5DBE38-56A1-4F96-8DD8-32500ADB5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C20896-AA76-44D3-95F6-BB2679FCD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36BD896-2BAE-4F14-B030-7A4CEB9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A028623-AB97-4B92-A364-3501D3F03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FC8A461-E63C-4798-AF3F-3EF15A31D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14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2AEC3C-A2B0-4FFF-9F61-6BE4D206B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0C26BCD-25F2-4F97-8A47-9281D36B6A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7FBF430-DB81-4044-895B-A353619E0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D3FCA87-54D6-4724-980F-CB82875F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F3DC37B-BFAC-4E48-A7D8-8839B771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6889C49-FF38-4A17-85C5-3714ABF1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51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3F4A494-4972-4EC2-9175-CC9DE606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A1E210-B022-48EA-B132-1CF5BD707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3ABEBBD-B653-4854-88F9-55CAB5227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6945A-1A3C-4FE4-83EE-60A25BEA3BBF}" type="datetimeFigureOut">
              <a:rPr lang="nl-NL" smtClean="0"/>
              <a:t>27-1-2025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719F677-81C3-4A3D-BF2C-5C3774285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EC5556-39B1-4B8E-A59A-63954F4AC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0012D-9A36-42B1-B29D-E6BE99E757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97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E22755C2-2102-4934-8958-889CBEF3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71" y="423428"/>
            <a:ext cx="11039857" cy="601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49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04FDC324-6EE9-44CA-8198-89B2431DA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321" y="526852"/>
            <a:ext cx="11026497" cy="580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6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1805427C-F278-48F7-99DB-204B91F1B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773" y="479394"/>
            <a:ext cx="11445701" cy="623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497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0</Words>
  <Application>Microsoft Office PowerPoint</Application>
  <PresentationFormat>Breedbeeld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Herpt</dc:creator>
  <cp:lastModifiedBy>van Herpt</cp:lastModifiedBy>
  <cp:revision>4</cp:revision>
  <dcterms:created xsi:type="dcterms:W3CDTF">2025-01-24T17:04:13Z</dcterms:created>
  <dcterms:modified xsi:type="dcterms:W3CDTF">2025-01-27T16:05:06Z</dcterms:modified>
</cp:coreProperties>
</file>