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0A79-21BB-48D5-99A9-44CF86F105B9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C6038-5FAE-4608-816A-EF1006A4E34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85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1C6038-5FAE-4608-816A-EF1006A4E34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33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9E1F3-2EB3-4670-B2F1-8F415BD75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6C0F167-4840-4C7C-A843-03F196A08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9D731B-CAB2-4724-AADB-C4C278B2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796AC1-2DF9-4D6E-A039-960F7AEB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DCC3F8-A873-485D-8E3B-6D0AFA42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623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6129F-5524-4A46-B7C9-C7AF1ABE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9F64876-2628-401E-BE66-33A9E9B19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1E4D6A-75D8-49DC-A930-C1531392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F8A1A4-94E7-4B72-9F6A-D73C92FE3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7327F3-A0D9-40AB-97DC-9C046CAC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20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76098D8-A8F1-4539-A0F5-504C0ECCC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6CC15D1-DA16-400F-8660-E7D57F520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A80AE7-3430-4423-8E8F-5601B831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ECCA63-76EB-45AF-A372-0806F1EB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D8913E-99A4-468D-9AA6-FCD8C32C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192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FEE1B-0250-45EA-B484-7A76CC4D6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8CFAFA-B3EE-40AE-8567-E2AA9ED00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7AC483-A251-4F04-BFD1-387FA9C1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C1B780-18EB-46AA-AB2C-92E95DB9F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AB1239-0DC6-4CD6-B611-0F4AD256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16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C2B9E-E6F0-4590-97E5-80BB8DD6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9C968F-0F1A-418E-ADDF-F97CD2FA7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B69923-435A-4FDD-9A1A-DA5D0C74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768AAC-0F1B-4BF9-A40A-55DD04E7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77C9F9-9D0D-42DB-A18E-3C48CD8A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35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1BBCE-7FD7-4CC9-851A-C71FF9C72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A2F876-4F07-418D-8D81-62C13ABBE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F6CA1E-9076-4C4E-ADC3-A086CDB22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0BFA31-55A4-4023-B02B-27FDF73D1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A93DDC0-BA11-49DD-9506-5D269267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AC90C84-D41D-42B4-A5F3-406FF97D0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531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67730-96D1-4022-9BB2-FD46774FF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219668-B5B0-4EDB-A6BC-A4516901A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B2FB8C-2B5D-4F77-8B8C-4FD296C57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4F1DA7-0563-4B69-BDF4-64B6E36AE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6C5DBF-A589-45FF-9FBC-B6F57125B1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794E4EA-C6E9-4B3C-8BA2-B954D303B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45961C1-ACBB-49D7-90E7-6A6288F89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6ADA21E-3EA8-4B44-8ABF-80C08BDB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959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363E1-370E-4E68-9B3A-A79D408C9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E18FB9A-7212-4BB4-BAC0-712BEF6E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3789C3-E160-4949-80F2-E56B39744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436F80F-8B1F-4E01-A6D6-6DF6F62A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28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23F826-0063-468D-B487-FB3A3499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C947D37-97A2-474A-B346-DDEDCF0A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ADB67DE-3518-495A-A2B5-87C8C154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75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76993-1139-435A-9BB6-60861C71F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AE1912-A207-4310-9EED-D0EA7EC09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E48AC3-392A-4F49-864D-E41EF9324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3DA27D-A988-4D25-9F21-B70C744D5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FE83A34-7704-4DA6-BA54-0EB9603A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034102-5319-4944-8AD8-4AA5E80B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05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6135D5-0244-4A2B-8D32-C4810E6C6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311F83A-95C9-41D8-8F54-567731E076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896CC05-1014-4193-BB33-9174A7A57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40AA9B-4685-4787-8F07-7B0ECF06E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E67AC3A-026C-40EE-8007-114685B8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C3DD89-523D-4089-BBCD-1DDFCC57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637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7D6BFB9-9AB1-402D-8B59-04CBB26E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906A47-9171-460F-969B-C5FC4619F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FCB191-1978-43C0-BD9B-DC19E43C7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CDE5E-6A4D-4B31-A4DA-431E7D3B5D45}" type="datetimeFigureOut">
              <a:rPr lang="nl-NL" smtClean="0"/>
              <a:t>23-2-2026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D9DAD4-38F4-4B0E-B1FE-8D110D3C8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3A7AAF-07BC-4426-83BD-AE66DC8FA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8158-4699-48FA-AC56-E662B20BED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E03D4537-940A-8CA3-B34A-244976D6D557}"/>
              </a:ext>
            </a:extLst>
          </p:cNvPr>
          <p:cNvSpPr txBox="1"/>
          <p:nvPr/>
        </p:nvSpPr>
        <p:spPr>
          <a:xfrm>
            <a:off x="687823" y="768743"/>
            <a:ext cx="465396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POULEWINNAARS Poule C   Zondag 22 Februari.</a:t>
            </a:r>
          </a:p>
          <a:p>
            <a:r>
              <a:rPr lang="nl-NL" dirty="0">
                <a:highlight>
                  <a:srgbClr val="00FF00"/>
                </a:highlight>
              </a:rPr>
              <a:t>Groen</a:t>
            </a:r>
          </a:p>
          <a:p>
            <a:r>
              <a:rPr lang="nl-NL" dirty="0"/>
              <a:t>Poule C-1  Wil </a:t>
            </a:r>
            <a:r>
              <a:rPr lang="nl-NL" dirty="0" err="1"/>
              <a:t>Larmit</a:t>
            </a:r>
            <a:endParaRPr lang="nl-NL" dirty="0"/>
          </a:p>
          <a:p>
            <a:r>
              <a:rPr lang="nl-NL" dirty="0"/>
              <a:t>Poule C-2  Kees Dierckx</a:t>
            </a:r>
          </a:p>
          <a:p>
            <a:r>
              <a:rPr lang="nl-NL" dirty="0"/>
              <a:t>Poule C-3  Toon </a:t>
            </a:r>
            <a:r>
              <a:rPr lang="nl-NL" dirty="0" err="1"/>
              <a:t>Dirkx</a:t>
            </a:r>
            <a:endParaRPr lang="nl-NL" dirty="0"/>
          </a:p>
          <a:p>
            <a:r>
              <a:rPr lang="nl-NL" dirty="0"/>
              <a:t>Poule C-4  Jack Verberne</a:t>
            </a:r>
          </a:p>
          <a:p>
            <a:endParaRPr lang="nl-NL" dirty="0"/>
          </a:p>
          <a:p>
            <a:r>
              <a:rPr lang="nl-NL" dirty="0"/>
              <a:t>2</a:t>
            </a:r>
            <a:r>
              <a:rPr lang="nl-NL" baseline="30000" dirty="0"/>
              <a:t>e</a:t>
            </a:r>
            <a:r>
              <a:rPr lang="nl-NL" dirty="0"/>
              <a:t> beste 4 Poules:  C-1 Patrick de </a:t>
            </a:r>
            <a:r>
              <a:rPr lang="nl-NL" dirty="0" err="1"/>
              <a:t>Vleeschauwer</a:t>
            </a:r>
            <a:endParaRPr lang="nl-NL" dirty="0"/>
          </a:p>
          <a:p>
            <a:r>
              <a:rPr lang="nl-NL" dirty="0">
                <a:highlight>
                  <a:srgbClr val="00FFFF"/>
                </a:highlight>
              </a:rPr>
              <a:t>Blauw </a:t>
            </a:r>
            <a:r>
              <a:rPr lang="nl-NL" dirty="0"/>
              <a:t>                      C-2 Koos Timmermans</a:t>
            </a:r>
          </a:p>
          <a:p>
            <a:endParaRPr lang="nl-NL" dirty="0"/>
          </a:p>
          <a:p>
            <a:r>
              <a:rPr lang="nl-NL" dirty="0"/>
              <a:t>Reserve 1.  C-2   Theo Kraaivangers</a:t>
            </a:r>
            <a:br>
              <a:rPr lang="nl-NL" dirty="0"/>
            </a:br>
            <a:r>
              <a:rPr lang="nl-NL" dirty="0"/>
              <a:t>Reserve 2.  C-4   Leo van </a:t>
            </a:r>
            <a:r>
              <a:rPr lang="nl-NL" dirty="0" err="1"/>
              <a:t>Houtum</a:t>
            </a:r>
            <a:endParaRPr lang="nl-NL" dirty="0"/>
          </a:p>
          <a:p>
            <a:r>
              <a:rPr lang="nl-NL" dirty="0">
                <a:highlight>
                  <a:srgbClr val="FFFF00"/>
                </a:highlight>
              </a:rPr>
              <a:t>Geel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62AE008-B341-4A1B-B07D-E37A2AAA6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6151" y="773915"/>
            <a:ext cx="5181600" cy="4351338"/>
          </a:xfrm>
        </p:spPr>
        <p:txBody>
          <a:bodyPr>
            <a:normAutofit/>
          </a:bodyPr>
          <a:lstStyle/>
          <a:p>
            <a:r>
              <a:rPr lang="nl-NL" sz="1800" dirty="0"/>
              <a:t>POULEWINNAARS Poule B   Zaterdag 21 Februari.</a:t>
            </a:r>
          </a:p>
          <a:p>
            <a:r>
              <a:rPr lang="nl-NL" sz="1800" dirty="0">
                <a:highlight>
                  <a:srgbClr val="00FF00"/>
                </a:highlight>
              </a:rPr>
              <a:t>Groen</a:t>
            </a:r>
            <a:endParaRPr lang="nl-NL" sz="1800" dirty="0"/>
          </a:p>
          <a:p>
            <a:r>
              <a:rPr lang="nl-NL" sz="1800" dirty="0"/>
              <a:t>Poule B-1  Wim Michiels</a:t>
            </a:r>
          </a:p>
          <a:p>
            <a:r>
              <a:rPr lang="nl-NL" sz="1800" dirty="0"/>
              <a:t>Poule B-2  Frans van Gestel</a:t>
            </a:r>
          </a:p>
          <a:p>
            <a:r>
              <a:rPr lang="nl-NL" sz="1800" dirty="0"/>
              <a:t>Poule B-3  Peter Smulders</a:t>
            </a:r>
          </a:p>
          <a:p>
            <a:r>
              <a:rPr lang="nl-NL" sz="1800" dirty="0"/>
              <a:t>Poule B-4  Cor Gevers</a:t>
            </a:r>
          </a:p>
          <a:p>
            <a:pPr marL="0" indent="0">
              <a:buNone/>
            </a:pPr>
            <a:r>
              <a:rPr lang="nl-NL" sz="1800" dirty="0"/>
              <a:t>2</a:t>
            </a:r>
            <a:r>
              <a:rPr lang="nl-NL" sz="1800" baseline="30000" dirty="0"/>
              <a:t>e</a:t>
            </a:r>
            <a:r>
              <a:rPr lang="nl-NL" sz="1800" dirty="0"/>
              <a:t> beste 4 Poules: B-4 Kees </a:t>
            </a:r>
            <a:r>
              <a:rPr lang="nl-NL" sz="1800" dirty="0" err="1"/>
              <a:t>Soetens</a:t>
            </a:r>
            <a:r>
              <a:rPr lang="nl-NL" sz="1800" dirty="0"/>
              <a:t>     </a:t>
            </a:r>
          </a:p>
          <a:p>
            <a:pPr marL="0" indent="0">
              <a:buNone/>
            </a:pPr>
            <a:r>
              <a:rPr lang="nl-NL" sz="1800" dirty="0"/>
              <a:t>     </a:t>
            </a:r>
            <a:r>
              <a:rPr lang="nl-NL" sz="1800" dirty="0">
                <a:highlight>
                  <a:srgbClr val="00FFFF"/>
                </a:highlight>
              </a:rPr>
              <a:t>Blauw</a:t>
            </a:r>
            <a:r>
              <a:rPr lang="nl-NL" sz="1800" dirty="0"/>
              <a:t>                 B-3 Henk </a:t>
            </a:r>
            <a:r>
              <a:rPr lang="nl-NL" sz="1800" dirty="0" err="1"/>
              <a:t>Baudewijns</a:t>
            </a:r>
            <a:endParaRPr lang="nl-NL" sz="1800" dirty="0"/>
          </a:p>
          <a:p>
            <a:pPr marL="0" indent="0">
              <a:buNone/>
            </a:pPr>
            <a:r>
              <a:rPr lang="nl-NL" sz="1800" dirty="0"/>
              <a:t>Reserve 1.  B-3 Cor </a:t>
            </a:r>
            <a:r>
              <a:rPr lang="nl-NL" sz="1800" dirty="0" err="1"/>
              <a:t>Kemerink</a:t>
            </a:r>
            <a:endParaRPr lang="nl-NL" sz="1800" dirty="0"/>
          </a:p>
          <a:p>
            <a:pPr marL="0" indent="0">
              <a:buNone/>
            </a:pPr>
            <a:r>
              <a:rPr lang="nl-NL" sz="1800" dirty="0"/>
              <a:t>Reserve 2.  B-2 Ad van Gestel</a:t>
            </a:r>
          </a:p>
          <a:p>
            <a:r>
              <a:rPr lang="nl-NL" sz="1800" dirty="0">
                <a:highlight>
                  <a:srgbClr val="FFFF00"/>
                </a:highlight>
              </a:rPr>
              <a:t>Geel</a:t>
            </a:r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0242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E41AB8DE-88D5-4042-ADC8-81BCE19C1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114300"/>
            <a:ext cx="972312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44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F868D5B0-A12B-4810-A1C3-F0ED785EF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370" y="91440"/>
            <a:ext cx="10081260" cy="667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5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C7218981-4BB2-462F-92A3-D31A5CEB2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25730"/>
            <a:ext cx="9563100" cy="660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89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08970078-D5AE-49F3-8330-669BC9BBA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06680"/>
            <a:ext cx="9563100" cy="664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81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48B4C2CA-6F95-4E50-834A-AC6530C51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18110"/>
            <a:ext cx="9563100" cy="662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72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58B7FF42-82AC-4137-A149-7F18106E9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14300"/>
            <a:ext cx="956310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6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9DA4687E-46B3-485A-9D30-6E3028114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" y="0"/>
            <a:ext cx="103327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3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B10B59B7-E265-4375-8393-241A49274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182880"/>
            <a:ext cx="9723120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8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0CF4030B-4192-4FA3-BF05-422BFA5F0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182880"/>
            <a:ext cx="9723120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17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105</Words>
  <Application>Microsoft Office PowerPoint</Application>
  <PresentationFormat>Breedbeeld</PresentationFormat>
  <Paragraphs>24</Paragraphs>
  <Slides>10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van Herpt</dc:creator>
  <cp:lastModifiedBy>van Herpt</cp:lastModifiedBy>
  <cp:revision>29</cp:revision>
  <cp:lastPrinted>2025-02-22T15:41:23Z</cp:lastPrinted>
  <dcterms:created xsi:type="dcterms:W3CDTF">2024-11-06T08:10:39Z</dcterms:created>
  <dcterms:modified xsi:type="dcterms:W3CDTF">2026-02-23T14:11:55Z</dcterms:modified>
</cp:coreProperties>
</file>