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8" r:id="rId2"/>
    <p:sldId id="279" r:id="rId3"/>
    <p:sldId id="280" r:id="rId4"/>
    <p:sldId id="273" r:id="rId5"/>
    <p:sldId id="274" r:id="rId6"/>
    <p:sldId id="275" r:id="rId7"/>
    <p:sldId id="276" r:id="rId8"/>
    <p:sldId id="260" r:id="rId9"/>
    <p:sldId id="270" r:id="rId10"/>
    <p:sldId id="271" r:id="rId11"/>
    <p:sldId id="269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12192000" cy="6858000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C60A79-21BB-48D5-99A9-44CF86F105B9}" type="datetimeFigureOut">
              <a:rPr lang="nl-NL" smtClean="0"/>
              <a:t>4-3-2026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1C6038-5FAE-4608-816A-EF1006A4E3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9858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1C6038-5FAE-4608-816A-EF1006A4E349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1338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19E1F3-2EB3-4670-B2F1-8F415BD756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6C0F167-4840-4C7C-A843-03F196A086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09D731B-CAB2-4724-AADB-C4C278B25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5796AC1-2DF9-4D6E-A039-960F7AEB1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9DCC3F8-A873-485D-8E3B-6D0AFA422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623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A6129F-5524-4A46-B7C9-C7AF1ABEE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9F64876-2628-401E-BE66-33A9E9B19C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41E4D6A-75D8-49DC-A930-C15313929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8F8A1A4-94E7-4B72-9F6A-D73C92FE3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C7327F3-A0D9-40AB-97DC-9C046CAC7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820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76098D8-A8F1-4539-A0F5-504C0ECCC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6CC15D1-DA16-400F-8660-E7D57F520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2A80AE7-3430-4423-8E8F-5601B831B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2ECCA63-76EB-45AF-A372-0806F1EB8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9D8913E-99A4-468D-9AA6-FCD8C32CD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192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8FEE1B-0250-45EA-B484-7A76CC4D6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88CFAFA-B3EE-40AE-8567-E2AA9ED00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17AC483-A251-4F04-BFD1-387FA9C11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4C1B780-18EB-46AA-AB2C-92E95DB9F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4AB1239-0DC6-4CD6-B611-0F4AD2567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2163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9C2B9E-E6F0-4590-97E5-80BB8DD6B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59C968F-0F1A-418E-ADDF-F97CD2FA7C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7B69923-435A-4FDD-9A1A-DA5D0C74C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E768AAC-0F1B-4BF9-A40A-55DD04E7F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377C9F9-9D0D-42DB-A18E-3C48CD8A9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3356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F1BBCE-7FD7-4CC9-851A-C71FF9C72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0A2F876-4F07-418D-8D81-62C13ABBEB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AF6CA1E-9076-4C4E-ADC3-A086CDB22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90BFA31-55A4-4023-B02B-27FDF73D1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4-3-2026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A93DDC0-BA11-49DD-9506-5D2692673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AC90C84-D41D-42B4-A5F3-406FF97D0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531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F67730-96D1-4022-9BB2-FD46774FF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C219668-B5B0-4EDB-A6BC-A4516901A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9B2FB8C-2B5D-4F77-8B8C-4FD296C578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64F1DA7-0563-4B69-BDF4-64B6E36AE6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76C5DBF-A589-45FF-9FBC-B6F57125B1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794E4EA-C6E9-4B3C-8BA2-B954D303B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4-3-2026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45961C1-ACBB-49D7-90E7-6A6288F89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6ADA21E-3EA8-4B44-8ABF-80C08BDB5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9593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A363E1-370E-4E68-9B3A-A79D408C9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E18FB9A-7212-4BB4-BAC0-712BEF6E5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4-3-2026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C3789C3-E160-4949-80F2-E56B39744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436F80F-8B1F-4E01-A6D6-6DF6F62A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2837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423F826-0063-468D-B487-FB3A34996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4-3-2026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C947D37-97A2-474A-B346-DDEDCF0A7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ADB67DE-3518-495A-A2B5-87C8C1548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7521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976993-1139-435A-9BB6-60861C71F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AE1912-A207-4310-9EED-D0EA7EC09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8E48AC3-392A-4F49-864D-E41EF9324F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73DA27D-A988-4D25-9F21-B70C744D5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4-3-2026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FE83A34-7704-4DA6-BA54-0EB9603A1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0034102-5319-4944-8AD8-4AA5E80B0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05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6135D5-0244-4A2B-8D32-C4810E6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311F83A-95C9-41D8-8F54-567731E076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896CC05-1014-4193-BB33-9174A7A57A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A40AA9B-4685-4787-8F07-7B0ECF06E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4-3-2026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E67AC3A-026C-40EE-8007-114685B83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CC3DD89-523D-4089-BBCD-1DDFCC575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6371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7D6BFB9-9AB1-402D-8B59-04CBB26E2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5906A47-9171-460F-969B-C5FC4619FE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FCB191-1978-43C0-BD9B-DC19E43C74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CDE5E-6A4D-4B31-A4DA-431E7D3B5D45}" type="datetimeFigureOut">
              <a:rPr lang="nl-NL" smtClean="0"/>
              <a:t>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4D9DAD4-38F4-4B0E-B1FE-8D110D3C8B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33A7AAF-07BC-4426-83BD-AE66DC8FA4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2931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26AA62EB-2466-418D-9B37-4719A2F49B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13" y="1988598"/>
            <a:ext cx="12016281" cy="2858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784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92C25D43-2F1A-4D4B-BB63-41484EDDF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2070" y="171450"/>
            <a:ext cx="9547860" cy="651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120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A17AF539-363E-409A-AFA1-ADAA74D698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2070" y="114300"/>
            <a:ext cx="9547860" cy="662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655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C7218981-4BB2-462F-92A3-D31A5CEB28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450" y="125730"/>
            <a:ext cx="9563100" cy="6606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893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08970078-D5AE-49F3-8330-669BC9BBA8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450" y="106680"/>
            <a:ext cx="9563100" cy="6644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818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48B4C2CA-6F95-4E50-834A-AC6530C517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450" y="118110"/>
            <a:ext cx="9563100" cy="6621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722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58B7FF42-82AC-4137-A149-7F18106E95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450" y="114300"/>
            <a:ext cx="9563100" cy="662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962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9DA4687E-46B3-485A-9D30-6E3028114F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" y="0"/>
            <a:ext cx="1033272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73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B10B59B7-E265-4375-8393-241A492747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440" y="182880"/>
            <a:ext cx="9723120" cy="649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88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0CF4030B-4192-4FA3-BF05-422BFA5F01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440" y="182880"/>
            <a:ext cx="9723120" cy="649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177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E41AB8DE-88D5-4042-ADC8-81BCE19C11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440" y="114300"/>
            <a:ext cx="9723120" cy="662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444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DC898084-C368-449B-9C95-7B59CDFBB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0" y="445770"/>
            <a:ext cx="9334500" cy="5966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200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AC1AEB01-40C3-4CEA-BC1E-B40BB8E10A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0" y="560070"/>
            <a:ext cx="9334500" cy="573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797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6129A25C-C5C4-4317-B159-6E8647F11E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0" y="560070"/>
            <a:ext cx="9334500" cy="573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60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F81E6E06-B3D5-41B4-A9E4-AE07778FA7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0" y="560070"/>
            <a:ext cx="9334500" cy="573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428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125F817A-D30B-4CE1-B918-B38628257E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0" y="468630"/>
            <a:ext cx="9334500" cy="592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122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02554E10-8492-4752-932A-DED29BC907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0" y="556260"/>
            <a:ext cx="9334500" cy="5745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535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401F2485-212B-4EC0-A235-ED244AB995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2070" y="125730"/>
            <a:ext cx="9547860" cy="6606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21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0912780D-9651-4B32-B2C3-FF52A93100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2070" y="95250"/>
            <a:ext cx="9547860" cy="666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353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1072</TotalTime>
  <Words>1</Words>
  <Application>Microsoft Office PowerPoint</Application>
  <PresentationFormat>Breedbeeld</PresentationFormat>
  <Paragraphs>1</Paragraphs>
  <Slides>19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van Herpt</dc:creator>
  <cp:lastModifiedBy>van Herpt</cp:lastModifiedBy>
  <cp:revision>32</cp:revision>
  <cp:lastPrinted>2025-02-22T15:41:23Z</cp:lastPrinted>
  <dcterms:created xsi:type="dcterms:W3CDTF">2024-11-06T08:10:39Z</dcterms:created>
  <dcterms:modified xsi:type="dcterms:W3CDTF">2026-03-04T08:08:04Z</dcterms:modified>
</cp:coreProperties>
</file>